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59" r:id="rId4"/>
    <p:sldId id="257" r:id="rId5"/>
    <p:sldId id="261" r:id="rId6"/>
    <p:sldId id="262" r:id="rId7"/>
    <p:sldId id="258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35282399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2999"/>
            <a:ext cx="6858000" cy="9143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714488"/>
            <a:ext cx="8072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000240"/>
            <a:ext cx="653787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Концепция Студенческого Самоуправления </a:t>
            </a:r>
          </a:p>
          <a:p>
            <a:pPr algn="ctr"/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735282399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2999"/>
            <a:ext cx="6858000" cy="914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715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Студенческого Самоуправления колледжа экономики и информатики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им.А.Н.Афанасьева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составлена в соответствии с Законом Российской Федерации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образовании» (ст. 50, п.4), положениями Федерального закона «Об общественных объединениях» от 19.05.1995 года № 82-ФЗ. 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Программой развития воспитания в системе среднего профессионального образования на 2001-2005 годы, Законом Ульяновской области «О государственной молодежной политике в Ульяновской области», Положением о студенческом совете КЭИ.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Студенческое Самоуправление представляет собой особую форму участия студентов в управлении жизнью колледжа по приоритетным направлениям студенческой жизни: учебно-административное, научное, спортивное, информационное, культурно-массовое.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KT314VhfC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14818"/>
            <a:ext cx="3643338" cy="2427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HuENK4QOk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214818"/>
            <a:ext cx="3644761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735282399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2999"/>
            <a:ext cx="6858000" cy="9143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688" y="142852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Студенческий совет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 орган студенческого самоуправления. 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организация построена исключительно на энтузиазме ее участников, которые сами задают цели, ставят задачи, находят пути их решения и достигают заданных результатов.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piIN40hB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2563756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OPtdq9FSV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571612"/>
            <a:ext cx="3175022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mXX2PdkHv1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857364"/>
            <a:ext cx="2285984" cy="171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--cEqZT6ux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4357694"/>
            <a:ext cx="3301991" cy="1857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Wbt6MgO8K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857628"/>
            <a:ext cx="2038479" cy="271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YvwZntazIM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3857628"/>
            <a:ext cx="2038479" cy="271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735282399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2999"/>
            <a:ext cx="6858000" cy="9143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21429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Основное предназначение Студенческого Самоуправления 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удовлетворять индивидуальные потребности обучающихся, направленные, прежде всего, на защиту их гражданских прав и интересов, участие в решении насущных проблем колледжа. </a:t>
            </a:r>
          </a:p>
        </p:txBody>
      </p:sp>
      <p:pic>
        <p:nvPicPr>
          <p:cNvPr id="7" name="Рисунок 6" descr="__ZzfEy1L-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2964018" cy="1975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_xhrXoz3N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071678"/>
            <a:ext cx="3071217" cy="2046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E8Auw47p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643314"/>
            <a:ext cx="3178414" cy="2118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4xCDs4fy4U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500570"/>
            <a:ext cx="3250690" cy="216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jM0JOciw_P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2500306"/>
            <a:ext cx="1714496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735282399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2999"/>
            <a:ext cx="6858000" cy="9143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Студенческом Самоуправлении способствует формированию четкой и осознанной гражданской позиции и ценностного отношения к себе и другим; позволяет повысить социальную компетенцию; развивать социальные навыки поведения и установок на самостоятельное принятие решений в социальных проблемных ситуациях.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NOd6Su1y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2428892" cy="1618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5YAXq40SW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023492"/>
            <a:ext cx="2500330" cy="1666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9uNx19KDt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857364"/>
            <a:ext cx="2714612" cy="1809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021ETbPZjP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143380"/>
            <a:ext cx="2928926" cy="19518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pNSO86qXA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4143380"/>
            <a:ext cx="2857488" cy="1904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MMHtLWRXAj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3929066"/>
            <a:ext cx="1738325" cy="2607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735282399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2999"/>
            <a:ext cx="6858000" cy="9143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910" y="142852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Самоуправление студентов дает возможность  самостоятельно проявлять инициативу, принимать решения, и реализовывать их в интересах студенческого коллектива.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2tB3AuxpTT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142984"/>
            <a:ext cx="2857488" cy="2143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dAoc5sD3i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142984"/>
            <a:ext cx="2928926" cy="19518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GPsoo4M4z7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357694"/>
            <a:ext cx="3428992" cy="22851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ZUaVNOjwk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3571876"/>
            <a:ext cx="4357718" cy="2904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DSaIqCL9i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5" y="1142984"/>
            <a:ext cx="1905013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735282399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2999"/>
            <a:ext cx="6858000" cy="9143999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42852"/>
            <a:ext cx="864399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Самоуправление проявляется в: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-планировании;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организации;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подведении итогов сделанного и принятии соответствующих решений.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Студенческое Самоуправление открывает возможности проявить свои личностные способности, найти интересное дело, организовать его выполнение, принимая на себя персональную ответственность за его выполнение.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Основополагающим документом, регламентирующим деятельность Студенческого Самоуправления колледжа, является Положение о Студенческом Совете КЭИ.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Ha4sYhlWT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72008"/>
            <a:ext cx="3071834" cy="2047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VZqFw9Pgo9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429000"/>
            <a:ext cx="3071834" cy="2047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hIuPrC_H42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643314"/>
            <a:ext cx="2063614" cy="271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735282399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8" y="-1142999"/>
            <a:ext cx="6858000" cy="9143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88582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условием эффективности работы Студенческого Самоуправления является заинтересованное отношение педагогического коллектива, его уважительное отношение к органам самоуправления, к их представителям, понимание важности их многообразия, умение найти компромиссное решение, материальная и моральная поддержка.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Студенческое Самоуправление является одним из приоритетных направлений работы колледжа, следуя одному из принципов политики государства в молодежной сфере – принципу участия, означающего, что «… молодежь является не только объектом воспитания и образования, но и сознательным участником социальных преобразований».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BoWPu1je4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14686"/>
            <a:ext cx="305120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2XJXhyw2k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643314"/>
            <a:ext cx="1928810" cy="2893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QzgP3Hzdj_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214686"/>
            <a:ext cx="2952739" cy="2214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209</Words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2023-03-07T06:04:35Z</dcterms:created>
  <dcterms:modified xsi:type="dcterms:W3CDTF">2024-12-27T07:03:16Z</dcterms:modified>
</cp:coreProperties>
</file>