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428604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Студенческого Самоуправления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928802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Концепция Студенческого Самоуправления колледжа экономики и информатики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им.А.Н.Афанасьева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составлена в соответствии с Законом Российской Федерации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образовании» (ст. 50, п.4), положениями Федерального закона «Об общественных объединениях» от 19.05.1995 года № 82-ФЗ.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Программой развития воспитания в системе среднего профессионального образования на 2001-2005 годы, Законом Ульяновской области «О государственной молодежной политике в Ульяновской области», Положением о студенческом совете КЭИ.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Студенческое Самоуправление представляет собой особую форму участия студентов в управлении жизнью колледжа по приоритетным направлениям студенческой жизни: учебно-административное, научное, спортивное, информационное, культурно-массовое.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142852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Студенческий совет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 орган студенческого самоуправления.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организация построена исключительно на энтузиазме ее участников, которые сами задают цели, ставят задачи, находят пути их решения и достигают заданных результатов.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U72LkSG7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5"/>
            <a:ext cx="3357586" cy="22375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3XHPohGj_K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286256"/>
            <a:ext cx="3500012" cy="2332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c61CSk-zd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714488"/>
            <a:ext cx="3500462" cy="2332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Основное предназначение Студенческого Самоуправления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удовлетворять индивидуальные потребности обучающихся, направленные, прежде всего, на защиту их гражданских прав и интересов, участие в решении насущных проблем колледжа.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Студенческом Самоуправлении способствует формированию четкой и осознанной гражданской позиции и ценностного отношения к себе и другим; позволяет повысить социальную компетенцию; развивать социальные навыки поведения и установок на самостоятельное принятие решений в социальных проблемных ситуациях.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Самоуправление студентов дает возможность  самостоятельно проявлять инициативу, принимать решения, и реализовывать их в интересах студенческого коллектива.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YRQPVSHc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857628"/>
            <a:ext cx="3615727" cy="2714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-91dBHP_f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881402"/>
            <a:ext cx="4071966" cy="27135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Самоуправление проявляется в: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подведении итогов сделанного и принятии соответствующих решений.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Студенческое Самоуправление открывает возможности проявить свои личностные способности, найти интересное дело, организовать его выполнение, принимая на себя персональную ответственность за его выполнение.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Основополагающим документом, регламентирующим деятельность Студенческого Самоуправления колледжа, является Положение о Студенческом Совете КЭИ.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yDIgJLTJO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4143380"/>
            <a:ext cx="2787170" cy="1928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ltsg4NH3P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143380"/>
            <a:ext cx="2787170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lcMaQGsKt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214818"/>
            <a:ext cx="2606826" cy="1737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88582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условием эффективности работы Студенческого Самоуправления является заинтересованное отношение педагогического коллектива, его уважительное отношение к органам самоуправления, к их представителям, понимание важности их многообразия, умение найти компромиссное решение, материальная и моральная поддержка.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Студенческое Самоуправление является одним из приоритетных направлений работы колледжа, следуя одному из принципов политики государства в молодежной сфере – принципу участия, означающего, что «… молодежь является не только объектом воспитания и образования, но и сознательным участником социальных преобразований».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Wy24Lhk0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857628"/>
            <a:ext cx="2089562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j1F6VCo-M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500438"/>
            <a:ext cx="2286016" cy="30480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BddXI7J0lq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3714744" cy="2475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163</Words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2023-03-07T06:04:35Z</dcterms:created>
  <dcterms:modified xsi:type="dcterms:W3CDTF">2023-03-07T10:38:06Z</dcterms:modified>
</cp:coreProperties>
</file>